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9" r:id="rId2"/>
    <p:sldId id="265" r:id="rId3"/>
    <p:sldId id="260" r:id="rId4"/>
    <p:sldId id="270" r:id="rId5"/>
    <p:sldId id="272" r:id="rId6"/>
    <p:sldId id="273" r:id="rId7"/>
    <p:sldId id="274" r:id="rId8"/>
    <p:sldId id="275" r:id="rId9"/>
    <p:sldId id="276" r:id="rId10"/>
    <p:sldId id="277" r:id="rId11"/>
    <p:sldId id="278" r:id="rId12"/>
  </p:sldIdLst>
  <p:sldSz cx="9906000" cy="6858000" type="A4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2160" y="-72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C03AF7-7B9C-4209-92A9-287B8DB8C0DF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00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41FC7-A3C7-49DD-B66E-59E02F0F0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588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5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0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B5674-09A1-4287-A1DB-6F9CFD527CCC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3A50E-137F-4D53-BFBD-954A8BD2E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232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B5674-09A1-4287-A1DB-6F9CFD527CCC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3A50E-137F-4D53-BFBD-954A8BD2E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33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B5674-09A1-4287-A1DB-6F9CFD527CCC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3A50E-137F-4D53-BFBD-954A8BD2E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707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B5674-09A1-4287-A1DB-6F9CFD527CCC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3A50E-137F-4D53-BFBD-954A8BD2E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934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1pPr>
            <a:lvl2pPr marL="495285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990570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3pPr>
            <a:lvl4pPr marL="148585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4pPr>
            <a:lvl5pPr marL="198113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5pPr>
            <a:lvl6pPr marL="247642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6pPr>
            <a:lvl7pPr marL="297170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7pPr>
            <a:lvl8pPr marL="3466993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8pPr>
            <a:lvl9pPr marL="3962278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B5674-09A1-4287-A1DB-6F9CFD527CCC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3A50E-137F-4D53-BFBD-954A8BD2E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117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B5674-09A1-4287-A1DB-6F9CFD527CCC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3A50E-137F-4D53-BFBD-954A8BD2E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721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B5674-09A1-4287-A1DB-6F9CFD527CCC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3A50E-137F-4D53-BFBD-954A8BD2E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973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B5674-09A1-4287-A1DB-6F9CFD527CCC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3A50E-137F-4D53-BFBD-954A8BD2E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739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B5674-09A1-4287-A1DB-6F9CFD527CCC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3A50E-137F-4D53-BFBD-954A8BD2E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709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67"/>
            </a:lvl1pPr>
            <a:lvl2pPr>
              <a:defRPr sz="3033"/>
            </a:lvl2pPr>
            <a:lvl3pPr>
              <a:defRPr sz="2600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B5674-09A1-4287-A1DB-6F9CFD527CCC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3A50E-137F-4D53-BFBD-954A8BD2E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049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67"/>
            </a:lvl1pPr>
            <a:lvl2pPr marL="495285" indent="0">
              <a:buNone/>
              <a:defRPr sz="3033"/>
            </a:lvl2pPr>
            <a:lvl3pPr marL="990570" indent="0">
              <a:buNone/>
              <a:defRPr sz="2600"/>
            </a:lvl3pPr>
            <a:lvl4pPr marL="1485854" indent="0">
              <a:buNone/>
              <a:defRPr sz="2167"/>
            </a:lvl4pPr>
            <a:lvl5pPr marL="1981139" indent="0">
              <a:buNone/>
              <a:defRPr sz="2167"/>
            </a:lvl5pPr>
            <a:lvl6pPr marL="2476424" indent="0">
              <a:buNone/>
              <a:defRPr sz="2167"/>
            </a:lvl6pPr>
            <a:lvl7pPr marL="2971709" indent="0">
              <a:buNone/>
              <a:defRPr sz="2167"/>
            </a:lvl7pPr>
            <a:lvl8pPr marL="3466993" indent="0">
              <a:buNone/>
              <a:defRPr sz="2167"/>
            </a:lvl8pPr>
            <a:lvl9pPr marL="3962278" indent="0">
              <a:buNone/>
              <a:defRPr sz="21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B5674-09A1-4287-A1DB-6F9CFD527CCC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3A50E-137F-4D53-BFBD-954A8BD2E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261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B5674-09A1-4287-A1DB-6F9CFD527CCC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3A50E-137F-4D53-BFBD-954A8BD2E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480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0570" rtl="0" eaLnBrk="1" latinLnBrk="0" hangingPunct="1">
        <a:spcBef>
          <a:spcPct val="0"/>
        </a:spcBef>
        <a:buNone/>
        <a:defRPr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1464" indent="-371464" algn="l" defTabSz="990570" rtl="0" eaLnBrk="1" latinLnBrk="0" hangingPunct="1">
        <a:spcBef>
          <a:spcPct val="20000"/>
        </a:spcBef>
        <a:buFont typeface="Arial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04838" indent="-309553" algn="l" defTabSz="990570" rtl="0" eaLnBrk="1" latinLnBrk="0" hangingPunct="1">
        <a:spcBef>
          <a:spcPct val="20000"/>
        </a:spcBef>
        <a:buFont typeface="Arial" pitchFamily="34" charset="0"/>
        <a:buChar char="–"/>
        <a:defRPr sz="3033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spcBef>
          <a:spcPct val="20000"/>
        </a:spcBef>
        <a:buFont typeface="Arial" pitchFamily="34" charset="0"/>
        <a:buChar char="–"/>
        <a:defRPr sz="2167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spcBef>
          <a:spcPct val="20000"/>
        </a:spcBef>
        <a:buFont typeface="Arial" pitchFamily="34" charset="0"/>
        <a:buChar char="»"/>
        <a:defRPr sz="2167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156" y="332656"/>
            <a:ext cx="8420100" cy="2808312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ГБОУ «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Агрызская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школа-интернат для детей с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овз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 проделанной работе, посвященный году национальных культур и традиций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6288" y="5301208"/>
            <a:ext cx="8569200" cy="985664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Агрыз, 2023 год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3140968"/>
            <a:ext cx="8351837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9261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488" y="404664"/>
            <a:ext cx="88569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Литературно-познавательное путешествие «Мир дому твоему: традиции и обычаи народов России»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Lenovo\Desktop\фото\b03befe6-fd0d-4ac5-ba38-7813b54a8d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36" y="2164489"/>
            <a:ext cx="3697584" cy="277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Lenovo\Desktop\фото\PHOTO-2024-01-12-11-47-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736" y="2348880"/>
            <a:ext cx="4250643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68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488" y="404664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 года национальных культур и традиций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0512" y="1666247"/>
            <a:ext cx="86409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ГБОУ «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Агрызской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школы-интернат для детей с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в рамках года национальных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традиций,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учащимися проводили цикл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мероприятий, посвященных углублению знаний детей о своей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Родине, закреплению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об особенностях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план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были включены мероприятия эстетического,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познавательного, спортивно-оздоровительного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краеведческого, нравственного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данная система работы позволила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у школьников знания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культурном наследии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традиций народов.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712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8504" y="404664"/>
            <a:ext cx="900100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 официально объявлен в Республике Татарстан Годом национальных культур и традиций, продолжая развивать тематику Года культурного наследия народов России. Татарстан — большая многонациональная Республика, татары же являются самой многочисленной нацией, богатой своими традициями, обычаями, и искусством. </a:t>
            </a:r>
            <a:endParaRPr lang="ru-RU" sz="2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мероприятия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проводились, 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опираясь на </a:t>
            </a:r>
            <a:r>
              <a:rPr lang="ru-RU" sz="28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традиции </a:t>
            </a:r>
            <a:r>
              <a:rPr lang="ru-RU" sz="28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татарского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народа, дна 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 главных задач – сохранить его, донести до последующих поколений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78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2560" y="332656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уголка,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посвященного году национальных культур и традиций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7465" y="1631705"/>
            <a:ext cx="3744416" cy="2808312"/>
          </a:xfrm>
          <a:prstGeom prst="rect">
            <a:avLst/>
          </a:prstGeom>
        </p:spPr>
      </p:pic>
      <p:pic>
        <p:nvPicPr>
          <p:cNvPr id="1026" name="Picture 2" descr="C:\Users\Lenovo\Desktop\фото\IMG_24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685" y="3861048"/>
            <a:ext cx="3642031" cy="253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enovo\Desktop\фото\IMG_24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562" y="2418019"/>
            <a:ext cx="3072608" cy="23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82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488" y="404664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Краеведческая викторина «Знаешь ли ты, родной Татарстан»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C:\Users\Lenovo\Desktop\фото\ea9127e1-34a9-4ae6-b91f-c5cb1d305af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893" y="4634827"/>
            <a:ext cx="2088232" cy="1879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Lenovo\Desktop\фото\3fe94b2a-2270-406c-88d2-0ac952c924c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778" y="4434577"/>
            <a:ext cx="2590099" cy="228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Lenovo\Desktop\фото\1ab225ae-8c0d-4017-8709-d066c60308c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07" y="1762589"/>
            <a:ext cx="3420865" cy="256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Lenovo\Desktop\фото\1e190f5c-4231-491e-afb3-b103f0895df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928" y="1810027"/>
            <a:ext cx="4295800" cy="241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25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488" y="404664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национального праздника «Широкая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масленница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Lenovo\Desktop\фото\223bcb05-c86b-4899-a206-9e5331623ec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1528858"/>
            <a:ext cx="2400200" cy="320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Lenovo\Desktop\фото\77a39cb6-90b3-4179-9e15-378933c981f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800" y="1604993"/>
            <a:ext cx="2831637" cy="212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Lenovo\Desktop\фото\82634d13-d3bb-4abe-b529-63bd580618b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800" y="4437112"/>
            <a:ext cx="1967541" cy="147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Lenovo\Desktop\фото\6f2673ca-9866-472d-a3ee-05c898c08d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00" y="2019039"/>
            <a:ext cx="2279576" cy="1709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Lenovo\Desktop\фото\591544e1-08b8-45ff-85c3-c0009ff34cf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072" y="4031940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36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488" y="404664"/>
            <a:ext cx="88569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стенгазет «Достопримечательности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Агрызского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Lenovo\Desktop\фото\d97c35f8-8195-403b-aea9-f9db60cafad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560" y="2429254"/>
            <a:ext cx="3037190" cy="200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enovo\Desktop\фото\IMG_30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11899" y="2782069"/>
            <a:ext cx="2880587" cy="287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5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488" y="404664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Фотовыставка «Ландшафты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Агрызского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Lenovo\Desktop\фото\0a3edaaa-d388-4276-9b15-7dded3f6f1f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560" y="1604993"/>
            <a:ext cx="2465766" cy="3287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Lenovo\Desktop\фото\9dc84199-b767-47bb-8d3b-db9cfdd22fe4 — коп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462" y="1604993"/>
            <a:ext cx="3488922" cy="196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888" y="3822480"/>
            <a:ext cx="3024188" cy="22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195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488" y="404664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песен и стихотворений на родном языке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Lenovo\Desktop\фото\3a9b9f44-2e54-4249-939b-42d5bcdd26e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248" y="1357175"/>
            <a:ext cx="2168608" cy="289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Lenovo\Desktop\фото\6b85a1c7-abd2-43d0-aea2-4cf21d64b7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936" y="1604993"/>
            <a:ext cx="2346890" cy="2643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Lenovo\Desktop\фото\9f6770ba-38d1-4acc-b2a9-4a88e2df6b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1357175"/>
            <a:ext cx="3310688" cy="331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Lenovo\Desktop\фото\ac8084e2-f585-430f-9b61-a80b312ad9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12" y="4782624"/>
            <a:ext cx="2368683" cy="177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Lenovo\Desktop\фото\f8d6d52e-8a6c-46e1-b366-8f70cb63c5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583" y="4560707"/>
            <a:ext cx="1752793" cy="2056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Lenovo\Desktop\фото\IMG_302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112" y="4560706"/>
            <a:ext cx="3685911" cy="2056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60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488" y="404664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час «Семейные традиции и праздники»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1772816"/>
            <a:ext cx="3073400" cy="307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Users\Lenovo\Desktop\фото\38e68a06-03e3-4c91-bbe0-87a15a73a70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872" y="1988840"/>
            <a:ext cx="3907588" cy="219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Lenovo\Desktop\фото\602796d8-ec05-453a-b457-11cd3a99d5f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675" y="4509120"/>
            <a:ext cx="2819467" cy="21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42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169</Words>
  <Application>Microsoft Office PowerPoint</Application>
  <PresentationFormat>Лист A4 (210x297 мм)</PresentationFormat>
  <Paragraphs>18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ГБОУ «Агрызская школа-интернат для детей с овз»   Отчет о проделанной работе, посвященный году национальных культур и традиций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Lenovo</cp:lastModifiedBy>
  <cp:revision>28</cp:revision>
  <dcterms:created xsi:type="dcterms:W3CDTF">2023-02-09T04:44:19Z</dcterms:created>
  <dcterms:modified xsi:type="dcterms:W3CDTF">2024-01-18T06:51:10Z</dcterms:modified>
</cp:coreProperties>
</file>